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44" r:id="rId8"/>
    <p:sldMasterId id="2147483756" r:id="rId9"/>
  </p:sldMasterIdLst>
  <p:notesMasterIdLst>
    <p:notesMasterId r:id="rId21"/>
  </p:notesMasterIdLst>
  <p:sldIdLst>
    <p:sldId id="257" r:id="rId10"/>
    <p:sldId id="260" r:id="rId11"/>
    <p:sldId id="277" r:id="rId12"/>
    <p:sldId id="278" r:id="rId13"/>
    <p:sldId id="282" r:id="rId14"/>
    <p:sldId id="281" r:id="rId15"/>
    <p:sldId id="280" r:id="rId16"/>
    <p:sldId id="279" r:id="rId17"/>
    <p:sldId id="285" r:id="rId18"/>
    <p:sldId id="284" r:id="rId19"/>
    <p:sldId id="276" r:id="rId2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30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4B1C3-525E-4E25-8132-5C588AE2BD76}" type="datetimeFigureOut">
              <a:rPr lang="sr-Latn-CS" smtClean="0"/>
              <a:pPr/>
              <a:t>7.2.2018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CD13B-668E-41BF-AD1C-BB23B10F548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8123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5052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36801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3862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4409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3065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8688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43792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9915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568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1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/>
              <a:pPr>
                <a:defRPr/>
              </a:pPr>
              <a:t>7.2.2018.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7.2.2018.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95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8000"/>
            <a:lum/>
          </a:blip>
          <a:srcRect/>
          <a:stretch>
            <a:fillRect l="15000" t="-2000" r="11000" b="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>
          <a:xfrm>
            <a:off x="755650" y="3573463"/>
            <a:ext cx="7772400" cy="1470025"/>
          </a:xfrm>
        </p:spPr>
        <p:txBody>
          <a:bodyPr/>
          <a:lstStyle/>
          <a:p>
            <a:r>
              <a:rPr lang="hr-HR" dirty="0" smtClean="0"/>
              <a:t>Naslov prezentacije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728" y="4929198"/>
            <a:ext cx="6400800" cy="841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dirty="0" smtClean="0"/>
              <a:t>Izvođač(i)</a:t>
            </a:r>
            <a:endParaRPr lang="hr-HR" dirty="0"/>
          </a:p>
        </p:txBody>
      </p:sp>
      <p:sp>
        <p:nvSpPr>
          <p:cNvPr id="4" name="Podnaslov 2"/>
          <p:cNvSpPr txBox="1">
            <a:spLocks/>
          </p:cNvSpPr>
          <p:nvPr/>
        </p:nvSpPr>
        <p:spPr bwMode="auto">
          <a:xfrm>
            <a:off x="1357290" y="6016625"/>
            <a:ext cx="64008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2910" y="5332507"/>
            <a:ext cx="7786742" cy="152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hr-HR" sz="2800" dirty="0" smtClean="0"/>
              <a:t>Svaki slijedeći slajd kopirajte na način da desnom tipkom miša kliknete na slide lijevo i odaberete opciju “Duplicate Slide”</a:t>
            </a:r>
            <a:endParaRPr lang="hr-H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623212"/>
            <a:ext cx="7215238" cy="423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Naslov slajda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...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085184"/>
            <a:ext cx="9144000" cy="15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92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55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Tema sustava Office</vt:lpstr>
      <vt:lpstr>1_Tema sustava Office</vt:lpstr>
      <vt:lpstr>2_Tema sustava Office</vt:lpstr>
      <vt:lpstr>3_Tema sustava Office</vt:lpstr>
      <vt:lpstr>4_Tema sustava Office</vt:lpstr>
      <vt:lpstr>5_Tema sustava Office</vt:lpstr>
      <vt:lpstr>6_Tema sustava Office</vt:lpstr>
      <vt:lpstr>8_Tema sustava Office</vt:lpstr>
      <vt:lpstr>9_Tema sustava Office</vt:lpstr>
      <vt:lpstr>Naslov prezentacije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  <vt:lpstr>Naslov slajda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o.i.p.</cp:lastModifiedBy>
  <cp:revision>9</cp:revision>
  <dcterms:created xsi:type="dcterms:W3CDTF">2014-01-30T11:57:44Z</dcterms:created>
  <dcterms:modified xsi:type="dcterms:W3CDTF">2018-02-07T15:01:22Z</dcterms:modified>
</cp:coreProperties>
</file>